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MOMENTOS PRECIOSOS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MOMENTOS PRECIOSOS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momentos preciosos</a:t>
            </a:r>
          </a:p>
          <a:p>
            <a:r>
              <a:rPr lang="pt-BR" dirty="0"/>
              <a:t>Que passamos junto à cruz,</a:t>
            </a:r>
          </a:p>
          <a:p>
            <a:r>
              <a:rPr lang="pt-BR" dirty="0"/>
              <a:t>Recordando as tristes dores </a:t>
            </a:r>
          </a:p>
          <a:p>
            <a:r>
              <a:rPr lang="pt-BR" dirty="0"/>
              <a:t>Que, por nós, sofreu Jesus!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MOMENTOS PRECIOSOS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levando as nossas culpas, </a:t>
            </a:r>
          </a:p>
          <a:p>
            <a:r>
              <a:rPr lang="pt-BR" dirty="0"/>
              <a:t>Cristo deu-nos doce paz.</a:t>
            </a:r>
          </a:p>
          <a:p>
            <a:r>
              <a:rPr lang="pt-BR" dirty="0"/>
              <a:t>Os temores dissipou-nos </a:t>
            </a:r>
          </a:p>
          <a:p>
            <a:r>
              <a:rPr lang="pt-BR" dirty="0"/>
              <a:t>E nossa alma satisfaz!</a:t>
            </a:r>
          </a:p>
        </p:txBody>
      </p:sp>
    </p:spTree>
    <p:extLst>
      <p:ext uri="{BB962C8B-B14F-4D97-AF65-F5344CB8AC3E}">
        <p14:creationId xmlns:p14="http://schemas.microsoft.com/office/powerpoint/2010/main" val="3478332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MOMENTOS PRECIOSOS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25A2A01-B08B-498B-BE0A-EE487A1606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Sobre o lenho pendurado,</a:t>
            </a:r>
          </a:p>
          <a:p>
            <a:r>
              <a:rPr lang="pt-BR" dirty="0"/>
              <a:t>Eis o meigo Salvador,</a:t>
            </a:r>
          </a:p>
          <a:p>
            <a:r>
              <a:rPr lang="pt-BR" dirty="0"/>
              <a:t>Convidando os pecadores </a:t>
            </a:r>
          </a:p>
          <a:p>
            <a:r>
              <a:rPr lang="pt-BR" dirty="0"/>
              <a:t>Num amplexo de favor. </a:t>
            </a:r>
          </a:p>
        </p:txBody>
      </p:sp>
    </p:spTree>
    <p:extLst>
      <p:ext uri="{BB962C8B-B14F-4D97-AF65-F5344CB8AC3E}">
        <p14:creationId xmlns:p14="http://schemas.microsoft.com/office/powerpoint/2010/main" val="4129130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MOMENTOS PRECIOSOS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F32DDD-9B44-439B-ADA4-74E61150C5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Dos Seus lábios sacrossantos, </a:t>
            </a:r>
          </a:p>
          <a:p>
            <a:r>
              <a:rPr lang="pt-BR" dirty="0"/>
              <a:t>Que destilam compaixão, </a:t>
            </a:r>
          </a:p>
          <a:p>
            <a:r>
              <a:rPr lang="pt-BR" dirty="0"/>
              <a:t>Corre ardente, santo afeto, </a:t>
            </a:r>
          </a:p>
          <a:p>
            <a:r>
              <a:rPr lang="pt-BR" dirty="0"/>
              <a:t>A palavra de perdão.</a:t>
            </a:r>
          </a:p>
        </p:txBody>
      </p:sp>
    </p:spTree>
    <p:extLst>
      <p:ext uri="{BB962C8B-B14F-4D97-AF65-F5344CB8AC3E}">
        <p14:creationId xmlns:p14="http://schemas.microsoft.com/office/powerpoint/2010/main" val="924728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95</Words>
  <Application>Microsoft Office PowerPoint</Application>
  <PresentationFormat>Apresentação na tela (16:9)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MOMENTOS PRECIOSOS</vt:lpstr>
      <vt:lpstr>MOMENTOS PRECIOSOS</vt:lpstr>
      <vt:lpstr>MOMENTOS PRECIOSOS</vt:lpstr>
      <vt:lpstr>MOMENTOS PRECIOSOS</vt:lpstr>
      <vt:lpstr>MOMENTOS PRECIOSOS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2019-06-12T21:53:14Z</dcterms:modified>
</cp:coreProperties>
</file>